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Objects="1">
      <p:cViewPr varScale="1">
        <p:scale>
          <a:sx n="75" d="100"/>
          <a:sy n="75" d="100"/>
        </p:scale>
        <p:origin x="-2064"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en-US" altLang="zh-CN" smtClean="0"/>
              <a:t>Click to edit Master title style</a:t>
            </a:r>
            <a:endParaRPr/>
          </a:p>
        </p:txBody>
      </p:sp>
      <p:sp>
        <p:nvSpPr>
          <p:cNvPr id="3" name="Subtitle 2"/>
          <p:cNvSpPr>
            <a:spLocks noGrp="1"/>
          </p:cNvSpPr>
          <p:nvPr>
            <p:ph type="subTitle" idx="1"/>
          </p:nvPr>
        </p:nvSpPr>
        <p:spPr>
          <a:xfrm>
            <a:off x="2209800" y="5056632"/>
            <a:ext cx="6477000" cy="704088"/>
          </a:xfrm>
        </p:spPr>
        <p:txBody>
          <a:bodyPr vert="horz" lIns="91440" tIns="0" rIns="45720" bIns="0" rtlCol="0">
            <a:normAutofit/>
          </a:bodyPr>
          <a:lstStyle>
            <a:lvl1pPr marL="0" indent="0" algn="l" defTabSz="914400" rtl="0" eaLnBrk="1" latinLnBrk="0" hangingPunct="1">
              <a:lnSpc>
                <a:spcPts val="2600"/>
              </a:lnSpc>
              <a:spcBef>
                <a:spcPts val="200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smtClean="0"/>
              <a:t>Click to edit Master subtitle style</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AF11812B-65F6-6943-8C2F-64DB270FEE15}" type="datetimeFigureOut">
              <a:rPr lang="en-US" smtClean="0"/>
              <a:pPr/>
              <a:t>12-11-29</a:t>
            </a:fld>
            <a:endParaRPr lang="en-US"/>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endParaRPr lang="en-US"/>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AFC56213-B4C4-4C5C-8EAE-01416D175C4F}"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a:p>
        </p:txBody>
      </p:sp>
      <p:sp>
        <p:nvSpPr>
          <p:cNvPr id="5" name="Date Placeholder 4"/>
          <p:cNvSpPr>
            <a:spLocks noGrp="1"/>
          </p:cNvSpPr>
          <p:nvPr>
            <p:ph type="dt" sz="half" idx="10"/>
          </p:nvPr>
        </p:nvSpPr>
        <p:spPr/>
        <p:txBody>
          <a:bodyPr/>
          <a:lstStyle/>
          <a:p>
            <a:fld id="{AF11812B-65F6-6943-8C2F-64DB270FEE15}" type="datetimeFigureOut">
              <a:rPr lang="en-US" smtClean="0"/>
              <a:pPr/>
              <a:t>12-11-29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BAADD3-D7D8-DE44-9A6E-AACDB23B949E}" type="slidenum">
              <a:rPr lang="en-US" smtClean="0"/>
              <a:pPr/>
              <a:t>‹#›</a:t>
            </a:fld>
            <a:endParaRPr lang="en-US"/>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
        <p:nvSpPr>
          <p:cNvPr id="5" name="Date Placeholder 4"/>
          <p:cNvSpPr>
            <a:spLocks noGrp="1"/>
          </p:cNvSpPr>
          <p:nvPr>
            <p:ph type="dt" sz="half" idx="10"/>
          </p:nvPr>
        </p:nvSpPr>
        <p:spPr/>
        <p:txBody>
          <a:bodyPr/>
          <a:lstStyle/>
          <a:p>
            <a:fld id="{AF11812B-65F6-6943-8C2F-64DB270FEE15}" type="datetimeFigureOut">
              <a:rPr lang="en-US" smtClean="0"/>
              <a:pPr/>
              <a:t>12-11-29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BAADD3-D7D8-DE44-9A6E-AACDB23B949E}" type="slidenum">
              <a:rPr lang="en-US" smtClean="0"/>
              <a:pPr/>
              <a:t>‹#›</a:t>
            </a:fld>
            <a:endParaRPr lang="en-US"/>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a:p>
        </p:txBody>
      </p:sp>
      <p:sp>
        <p:nvSpPr>
          <p:cNvPr id="3" name="Date Placeholder 2"/>
          <p:cNvSpPr>
            <a:spLocks noGrp="1"/>
          </p:cNvSpPr>
          <p:nvPr>
            <p:ph type="dt" sz="half" idx="10"/>
          </p:nvPr>
        </p:nvSpPr>
        <p:spPr/>
        <p:txBody>
          <a:bodyPr/>
          <a:lstStyle/>
          <a:p>
            <a:fld id="{AF11812B-65F6-6943-8C2F-64DB270FEE15}" type="datetimeFigureOut">
              <a:rPr lang="en-US" smtClean="0"/>
              <a:pPr/>
              <a:t>12-11-29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BAADD3-D7D8-DE44-9A6E-AACDB23B949E}" type="slidenum">
              <a:rPr lang="en-US" smtClean="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11812B-65F6-6943-8C2F-64DB270FEE15}" type="datetimeFigureOut">
              <a:rPr lang="en-US" smtClean="0"/>
              <a:pPr/>
              <a:t>12-11-29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BAADD3-D7D8-DE44-9A6E-AACDB23B949E}"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en-US" altLang="zh-CN" smtClean="0"/>
              <a:t>Click to edit Master title style</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
        <p:nvSpPr>
          <p:cNvPr id="4" name="Text Placeholder 3"/>
          <p:cNvSpPr>
            <a:spLocks noGrp="1"/>
          </p:cNvSpPr>
          <p:nvPr>
            <p:ph type="body" sz="half" idx="2"/>
          </p:nvPr>
        </p:nvSpPr>
        <p:spPr>
          <a:xfrm>
            <a:off x="914398" y="2866030"/>
            <a:ext cx="3563938"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AF11812B-65F6-6943-8C2F-64DB270FEE15}" type="datetimeFigureOut">
              <a:rPr lang="en-US" smtClean="0"/>
              <a:pPr/>
              <a:t>12-11-29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BAADD3-D7D8-DE44-9A6E-AACDB23B949E}"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en-US" altLang="zh-CN" smtClean="0"/>
              <a:t>Click to edit Master title style</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AF11812B-65F6-6943-8C2F-64DB270FEE15}" type="datetimeFigureOut">
              <a:rPr lang="en-US" smtClean="0"/>
              <a:pPr/>
              <a:t>12-11-29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BAADD3-D7D8-DE44-9A6E-AACDB23B949E}" type="slidenum">
              <a:rPr lang="en-US" smtClean="0"/>
              <a:pPr/>
              <a:t>‹#›</a:t>
            </a:fld>
            <a:endParaRPr lang="en-US"/>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en-US" altLang="zh-CN" smtClean="0"/>
              <a:t>Click icon to add picture</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en-US" altLang="zh-CN" smtClean="0"/>
              <a:t>Click icon to add picture</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en-US" altLang="zh-CN" smtClean="0"/>
              <a:t>Click icon to add picture</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en-US" altLang="zh-CN" smtClean="0"/>
              <a:t>Click to edit Master title style</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AF11812B-65F6-6943-8C2F-64DB270FEE15}" type="datetimeFigureOut">
              <a:rPr lang="en-US" smtClean="0"/>
              <a:pPr/>
              <a:t>12-11-29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BAADD3-D7D8-DE44-9A6E-AACDB23B949E}"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altLang="zh-CN" smtClean="0"/>
              <a:t>Click to edit Master title style</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AF11812B-65F6-6943-8C2F-64DB270FEE15}" type="datetimeFigureOut">
              <a:rPr lang="en-US" smtClean="0"/>
              <a:pPr/>
              <a:t>12-11-29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BAADD3-D7D8-DE44-9A6E-AACDB23B949E}" type="slidenum">
              <a:rPr lang="en-US" smtClean="0"/>
              <a:pPr/>
              <a:t>‹#›</a:t>
            </a:fld>
            <a:endParaRPr lang="en-US"/>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en-US" altLang="zh-CN" smtClean="0"/>
              <a:t>Click icon to add picture</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 Pictures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altLang="zh-CN" smtClean="0"/>
              <a:t>Click to edit Master title style</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en-US" altLang="zh-CN" smtClean="0"/>
              <a:t>Click icon to add picture</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en-US" altLang="zh-CN" smtClean="0"/>
              <a:t>Click icon to add picture</a:t>
            </a:r>
            <a:endParaRPr/>
          </a:p>
        </p:txBody>
      </p:sp>
      <p:sp>
        <p:nvSpPr>
          <p:cNvPr id="4" name="Text Placeholder 3"/>
          <p:cNvSpPr>
            <a:spLocks noGrp="1"/>
          </p:cNvSpPr>
          <p:nvPr>
            <p:ph type="body" sz="half" idx="2"/>
          </p:nvPr>
        </p:nvSpPr>
        <p:spPr>
          <a:xfrm>
            <a:off x="914400" y="4926106"/>
            <a:ext cx="7315200" cy="9906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AF11812B-65F6-6943-8C2F-64DB270FEE15}" type="datetimeFigureOut">
              <a:rPr lang="en-US" smtClean="0"/>
              <a:pPr/>
              <a:t>12-11-29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BAADD3-D7D8-DE44-9A6E-AACDB23B949E}"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
        <p:nvSpPr>
          <p:cNvPr id="4" name="Date Placeholder 3"/>
          <p:cNvSpPr>
            <a:spLocks noGrp="1"/>
          </p:cNvSpPr>
          <p:nvPr>
            <p:ph type="dt" sz="half" idx="10"/>
          </p:nvPr>
        </p:nvSpPr>
        <p:spPr/>
        <p:txBody>
          <a:bodyPr/>
          <a:lstStyle/>
          <a:p>
            <a:fld id="{AF11812B-65F6-6943-8C2F-64DB270FEE15}" type="datetimeFigureOut">
              <a:rPr lang="en-US" smtClean="0"/>
              <a:pPr/>
              <a:t>12-11-29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BAADD3-D7D8-DE44-9A6E-AACDB23B949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
        <p:nvSpPr>
          <p:cNvPr id="4" name="Date Placeholder 3"/>
          <p:cNvSpPr>
            <a:spLocks noGrp="1"/>
          </p:cNvSpPr>
          <p:nvPr>
            <p:ph type="dt" sz="half" idx="10"/>
          </p:nvPr>
        </p:nvSpPr>
        <p:spPr/>
        <p:txBody>
          <a:bodyPr/>
          <a:lstStyle/>
          <a:p>
            <a:fld id="{AF11812B-65F6-6943-8C2F-64DB270FEE15}" type="datetimeFigureOut">
              <a:rPr lang="en-US" smtClean="0"/>
              <a:pPr/>
              <a:t>12-11-29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BAADD3-D7D8-DE44-9A6E-AACDB23B949E}"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en-US" altLang="zh-CN" smtClean="0"/>
              <a:t>Click to edit Master title style</a:t>
            </a:r>
            <a:endParaRPr/>
          </a:p>
        </p:txBody>
      </p:sp>
      <p:sp>
        <p:nvSpPr>
          <p:cNvPr id="3" name="Vertical Text Placeholder 2"/>
          <p:cNvSpPr>
            <a:spLocks noGrp="1"/>
          </p:cNvSpPr>
          <p:nvPr>
            <p:ph type="body" orient="vert" idx="1"/>
          </p:nvPr>
        </p:nvSpPr>
        <p:spPr>
          <a:xfrm>
            <a:off x="914400" y="450851"/>
            <a:ext cx="5943600" cy="5357812"/>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
        <p:nvSpPr>
          <p:cNvPr id="4" name="Date Placeholder 3"/>
          <p:cNvSpPr>
            <a:spLocks noGrp="1"/>
          </p:cNvSpPr>
          <p:nvPr>
            <p:ph type="dt" sz="half" idx="10"/>
          </p:nvPr>
        </p:nvSpPr>
        <p:spPr/>
        <p:txBody>
          <a:bodyPr/>
          <a:lstStyle/>
          <a:p>
            <a:fld id="{AF11812B-65F6-6943-8C2F-64DB270FEE15}" type="datetimeFigureOut">
              <a:rPr lang="en-US" smtClean="0"/>
              <a:pPr/>
              <a:t>12-11-29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BAADD3-D7D8-DE44-9A6E-AACDB23B949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Watermark">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altLang="zh-CN" smtClean="0"/>
              <a:t>Click to edit Master text styles</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en-US" altLang="zh-CN" smtClean="0"/>
              <a:t>Click to edit Master title style</a:t>
            </a:r>
            <a:endParaRPr/>
          </a:p>
        </p:txBody>
      </p:sp>
      <p:sp>
        <p:nvSpPr>
          <p:cNvPr id="3" name="Subtitle 2"/>
          <p:cNvSpPr>
            <a:spLocks noGrp="1"/>
          </p:cNvSpPr>
          <p:nvPr>
            <p:ph type="subTitle" idx="1"/>
          </p:nvPr>
        </p:nvSpPr>
        <p:spPr>
          <a:xfrm>
            <a:off x="3960813" y="5056909"/>
            <a:ext cx="4724400" cy="706586"/>
          </a:xfrm>
        </p:spPr>
        <p:txBody>
          <a:bodyPr lIns="91440" tIns="0" rIns="45720" bIns="0">
            <a:normAutofit/>
          </a:bodyPr>
          <a:lstStyle>
            <a:lvl1pPr marL="0" indent="0" algn="l">
              <a:lnSpc>
                <a:spcPts val="2600"/>
              </a:lnSpc>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smtClean="0"/>
              <a:t>Click to edit Master subtitle style</a:t>
            </a:r>
            <a:endParaRPr/>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AF11812B-65F6-6943-8C2F-64DB270FEE15}" type="datetimeFigureOut">
              <a:rPr lang="en-US" smtClean="0"/>
              <a:pPr/>
              <a:t>12-11-29</a:t>
            </a:fld>
            <a:endParaRPr lang="en-US"/>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endParaRPr lang="en-US"/>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fld id="{A1BAADD3-D7D8-DE44-9A6E-AACDB23B949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en-US" altLang="zh-CN" smtClean="0"/>
              <a:t>Click to edit Master title style</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en-US" altLang="zh-CN" smtClean="0"/>
              <a:t>Click to edit Master text styles</a:t>
            </a:r>
          </a:p>
        </p:txBody>
      </p:sp>
      <p:sp>
        <p:nvSpPr>
          <p:cNvPr id="4" name="Date Placeholder 3"/>
          <p:cNvSpPr>
            <a:spLocks noGrp="1"/>
          </p:cNvSpPr>
          <p:nvPr>
            <p:ph type="dt" sz="half" idx="10"/>
          </p:nvPr>
        </p:nvSpPr>
        <p:spPr/>
        <p:txBody>
          <a:bodyPr/>
          <a:lstStyle/>
          <a:p>
            <a:fld id="{AF11812B-65F6-6943-8C2F-64DB270FEE15}" type="datetimeFigureOut">
              <a:rPr lang="en-US" smtClean="0"/>
              <a:pPr/>
              <a:t>12-11-29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BAADD3-D7D8-DE44-9A6E-AACDB23B949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with Watermark">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altLang="zh-CN" smtClean="0"/>
              <a:t>Click to edit Master text styles</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en-US" altLang="zh-CN" smtClean="0"/>
              <a:t>Click to edit Master title style</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ltLang="zh-CN" smtClean="0"/>
              <a:t>Click to edit Master text styles</a:t>
            </a:r>
          </a:p>
        </p:txBody>
      </p:sp>
      <p:sp>
        <p:nvSpPr>
          <p:cNvPr id="4" name="Date Placeholder 3"/>
          <p:cNvSpPr>
            <a:spLocks noGrp="1"/>
          </p:cNvSpPr>
          <p:nvPr>
            <p:ph type="dt" sz="half" idx="10"/>
          </p:nvPr>
        </p:nvSpPr>
        <p:spPr/>
        <p:txBody>
          <a:bodyPr/>
          <a:lstStyle/>
          <a:p>
            <a:fld id="{AF11812B-65F6-6943-8C2F-64DB270FEE15}" type="datetimeFigureOut">
              <a:rPr lang="en-US" smtClean="0"/>
              <a:pPr/>
              <a:t>12-11-29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BAADD3-D7D8-DE44-9A6E-AACDB23B949E}"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with Picture">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en-US" altLang="zh-CN" smtClean="0"/>
              <a:t>Click to edit Master title style</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en-US" altLang="zh-CN" smtClean="0"/>
              <a:t>Click icon to add picture</a:t>
            </a:r>
            <a:endParaRPr/>
          </a:p>
        </p:txBody>
      </p:sp>
      <p:sp>
        <p:nvSpPr>
          <p:cNvPr id="4" name="Text Placeholder 3"/>
          <p:cNvSpPr>
            <a:spLocks noGrp="1"/>
          </p:cNvSpPr>
          <p:nvPr>
            <p:ph type="body" sz="half" idx="2"/>
          </p:nvPr>
        </p:nvSpPr>
        <p:spPr>
          <a:xfrm>
            <a:off x="3158117" y="5230906"/>
            <a:ext cx="5532958" cy="865093"/>
          </a:xfrm>
        </p:spPr>
        <p:txBody>
          <a:bodyPr/>
          <a:lstStyle>
            <a:lvl1pPr marL="0" indent="0">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Date Placeholder 4"/>
          <p:cNvSpPr>
            <a:spLocks noGrp="1"/>
          </p:cNvSpPr>
          <p:nvPr>
            <p:ph type="dt" sz="half" idx="10"/>
          </p:nvPr>
        </p:nvSpPr>
        <p:spPr/>
        <p:txBody>
          <a:bodyPr/>
          <a:lstStyle/>
          <a:p>
            <a:fld id="{AF11812B-65F6-6943-8C2F-64DB270FEE15}" type="datetimeFigureOut">
              <a:rPr lang="en-US" smtClean="0"/>
              <a:pPr/>
              <a:t>12-11-29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BAADD3-D7D8-DE44-9A6E-AACDB23B949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
        <p:nvSpPr>
          <p:cNvPr id="5" name="Date Placeholder 4"/>
          <p:cNvSpPr>
            <a:spLocks noGrp="1"/>
          </p:cNvSpPr>
          <p:nvPr>
            <p:ph type="dt" sz="half" idx="10"/>
          </p:nvPr>
        </p:nvSpPr>
        <p:spPr/>
        <p:txBody>
          <a:bodyPr/>
          <a:lstStyle/>
          <a:p>
            <a:fld id="{AF11812B-65F6-6943-8C2F-64DB270FEE15}" type="datetimeFigureOut">
              <a:rPr lang="en-US" smtClean="0"/>
              <a:pPr/>
              <a:t>12-11-29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BAADD3-D7D8-DE44-9A6E-AACDB23B949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ltLang="zh-CN" smtClean="0"/>
              <a:t>Click to edit Master title style</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
        <p:nvSpPr>
          <p:cNvPr id="7" name="Date Placeholder 6"/>
          <p:cNvSpPr>
            <a:spLocks noGrp="1"/>
          </p:cNvSpPr>
          <p:nvPr>
            <p:ph type="dt" sz="half" idx="10"/>
          </p:nvPr>
        </p:nvSpPr>
        <p:spPr/>
        <p:txBody>
          <a:bodyPr/>
          <a:lstStyle/>
          <a:p>
            <a:fld id="{AF11812B-65F6-6943-8C2F-64DB270FEE15}" type="datetimeFigureOut">
              <a:rPr lang="en-US" smtClean="0"/>
              <a:pPr/>
              <a:t>12-11-29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BAADD3-D7D8-DE44-9A6E-AACDB23B949E}" type="slidenum">
              <a:rPr lang="en-US" smtClean="0"/>
              <a:pPr/>
              <a:t>‹#›</a:t>
            </a:fld>
            <a:endParaRPr lang="en-US"/>
          </a:p>
        </p:txBody>
      </p:sp>
      <p:pic>
        <p:nvPicPr>
          <p:cNvPr id="11" name="Picture 10"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a:stretch>
            <a:fillRect/>
          </a:stretch>
        </p:blipFill>
        <p:spPr>
          <a:xfrm>
            <a:off x="4915960" y="1897040"/>
            <a:ext cx="3228975" cy="14287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
        <p:nvSpPr>
          <p:cNvPr id="5" name="Date Placeholder 4"/>
          <p:cNvSpPr>
            <a:spLocks noGrp="1"/>
          </p:cNvSpPr>
          <p:nvPr>
            <p:ph type="dt" sz="half" idx="10"/>
          </p:nvPr>
        </p:nvSpPr>
        <p:spPr/>
        <p:txBody>
          <a:bodyPr/>
          <a:lstStyle/>
          <a:p>
            <a:fld id="{AF11812B-65F6-6943-8C2F-64DB270FEE15}" type="datetimeFigureOut">
              <a:rPr lang="en-US" smtClean="0"/>
              <a:pPr/>
              <a:t>12-11-29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BAADD3-D7D8-DE44-9A6E-AACDB23B949E}" type="slidenum">
              <a:rPr lang="en-US" smtClean="0"/>
              <a:pPr/>
              <a:t>‹#›</a:t>
            </a:fld>
            <a:endParaRPr lang="en-US"/>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6.png"/><Relationship Id="rId23" Type="http://schemas.openxmlformats.org/officeDocument/2006/relationships/image" Target="../media/image7.png"/><Relationship Id="rId24" Type="http://schemas.openxmlformats.org/officeDocument/2006/relationships/image" Target="../media/image8.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en-US" altLang="zh-CN" smtClean="0"/>
              <a:t>Click to edit Master title style</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AF11812B-65F6-6943-8C2F-64DB270FEE15}" type="datetimeFigureOut">
              <a:rPr lang="en-US" smtClean="0"/>
              <a:pPr/>
              <a:t>12-11-29</a:t>
            </a:fld>
            <a:endParaRPr lang="en-US"/>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endParaRPr lang="en-US"/>
          </a:p>
        </p:txBody>
      </p:sp>
      <p:sp>
        <p:nvSpPr>
          <p:cNvPr id="6" name="Slide Number Placeholder 5"/>
          <p:cNvSpPr>
            <a:spLocks noGrp="1"/>
          </p:cNvSpPr>
          <p:nvPr>
            <p:ph type="sldNum" sz="quarter" idx="4"/>
          </p:nvPr>
        </p:nvSpPr>
        <p:spPr>
          <a:xfrm>
            <a:off x="7521388" y="5476097"/>
            <a:ext cx="1483056" cy="851848"/>
          </a:xfrm>
          <a:prstGeom prst="rect">
            <a:avLst/>
          </a:prstGeom>
        </p:spPr>
        <p:txBody>
          <a:bodyPr vert="horz" lIns="91440" tIns="45720" rIns="91440" bIns="45720" rtlCol="0" anchor="ctr"/>
          <a:lstStyle>
            <a:lvl1pPr algn="r">
              <a:defRPr sz="8200">
                <a:gradFill>
                  <a:gsLst>
                    <a:gs pos="0">
                      <a:schemeClr val="tx1">
                        <a:alpha val="10000"/>
                      </a:schemeClr>
                    </a:gs>
                    <a:gs pos="100000">
                      <a:schemeClr val="tx1">
                        <a:alpha val="10000"/>
                      </a:schemeClr>
                    </a:gs>
                  </a:gsLst>
                  <a:lin ang="5400000" scaled="0"/>
                </a:gradFill>
                <a:latin typeface="Impact" pitchFamily="34" charset="0"/>
              </a:defRPr>
            </a:lvl1pPr>
          </a:lstStyle>
          <a:p>
            <a:fld id="{A1BAADD3-D7D8-DE44-9A6E-AACDB23B949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2"/>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3"/>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4"/>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gi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348733"/>
            <a:ext cx="7772400" cy="1470025"/>
          </a:xfrm>
        </p:spPr>
        <p:txBody>
          <a:bodyPr/>
          <a:lstStyle/>
          <a:p>
            <a:r>
              <a:rPr lang="en-US" dirty="0" smtClean="0"/>
              <a:t>Ecological significance</a:t>
            </a:r>
            <a:endParaRPr lang="en-US" dirty="0"/>
          </a:p>
        </p:txBody>
      </p:sp>
      <p:sp>
        <p:nvSpPr>
          <p:cNvPr id="3" name="Subtitle 2"/>
          <p:cNvSpPr>
            <a:spLocks noGrp="1"/>
          </p:cNvSpPr>
          <p:nvPr>
            <p:ph type="subTitle" idx="1"/>
          </p:nvPr>
        </p:nvSpPr>
        <p:spPr/>
        <p:txBody>
          <a:bodyPr/>
          <a:lstStyle/>
          <a:p>
            <a:endParaRPr lang="en-US" dirty="0"/>
          </a:p>
        </p:txBody>
      </p:sp>
      <p:pic>
        <p:nvPicPr>
          <p:cNvPr id="5" name="Picture 4" descr="mushroomsi.gif"/>
          <p:cNvPicPr>
            <a:picLocks noChangeAspect="1"/>
          </p:cNvPicPr>
          <p:nvPr/>
        </p:nvPicPr>
        <p:blipFill>
          <a:blip r:embed="rId2"/>
          <a:stretch>
            <a:fillRect/>
          </a:stretch>
        </p:blipFill>
        <p:spPr>
          <a:xfrm>
            <a:off x="2663010" y="2514600"/>
            <a:ext cx="6480990" cy="4343400"/>
          </a:xfrm>
          <a:prstGeom prst="rect">
            <a:avLst/>
          </a:prstGeom>
        </p:spPr>
      </p:pic>
      <p:sp>
        <p:nvSpPr>
          <p:cNvPr id="6" name="TextBox 5"/>
          <p:cNvSpPr txBox="1"/>
          <p:nvPr/>
        </p:nvSpPr>
        <p:spPr>
          <a:xfrm>
            <a:off x="4800600" y="1818758"/>
            <a:ext cx="3352800" cy="369332"/>
          </a:xfrm>
          <a:prstGeom prst="rect">
            <a:avLst/>
          </a:prstGeom>
          <a:noFill/>
        </p:spPr>
        <p:txBody>
          <a:bodyPr wrap="square" rtlCol="0">
            <a:spAutoFit/>
          </a:bodyPr>
          <a:lstStyle/>
          <a:p>
            <a:r>
              <a:rPr lang="en-US" altLang="zh-CN" dirty="0" smtClean="0"/>
              <a:t>Cathy</a:t>
            </a:r>
            <a:r>
              <a:rPr lang="zh-CN" altLang="en-US" dirty="0" smtClean="0"/>
              <a:t>，</a:t>
            </a:r>
            <a:r>
              <a:rPr lang="en-US" altLang="zh-CN" dirty="0" smtClean="0"/>
              <a:t>Josie, Tulip</a:t>
            </a: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90600"/>
            <a:ext cx="7620000" cy="1371600"/>
          </a:xfrm>
        </p:spPr>
        <p:txBody>
          <a:bodyPr>
            <a:normAutofit fontScale="90000"/>
          </a:bodyPr>
          <a:lstStyle/>
          <a:p>
            <a:r>
              <a:rPr lang="en-US" dirty="0" smtClean="0"/>
              <a:t>The main role fungi play in the environment is to decompose and recycle living material.     </a:t>
            </a:r>
            <a:endParaRPr lang="en-US" dirty="0"/>
          </a:p>
        </p:txBody>
      </p:sp>
      <p:pic>
        <p:nvPicPr>
          <p:cNvPr id="6" name="Content Placeholder 5" descr="images.jpeg"/>
          <p:cNvPicPr>
            <a:picLocks noGrp="1" noChangeAspect="1"/>
          </p:cNvPicPr>
          <p:nvPr>
            <p:ph idx="1"/>
          </p:nvPr>
        </p:nvPicPr>
        <p:blipFill>
          <a:blip r:embed="rId2"/>
          <a:stretch>
            <a:fillRect/>
          </a:stretch>
        </p:blipFill>
        <p:spPr>
          <a:xfrm>
            <a:off x="4585741" y="2971800"/>
            <a:ext cx="4482059" cy="2971800"/>
          </a:xfrm>
        </p:spPr>
      </p:pic>
      <p:sp>
        <p:nvSpPr>
          <p:cNvPr id="7" name="TextBox 6"/>
          <p:cNvSpPr txBox="1"/>
          <p:nvPr/>
        </p:nvSpPr>
        <p:spPr>
          <a:xfrm>
            <a:off x="242341" y="3657600"/>
            <a:ext cx="4343400" cy="1200329"/>
          </a:xfrm>
          <a:prstGeom prst="rect">
            <a:avLst/>
          </a:prstGeom>
          <a:noFill/>
        </p:spPr>
        <p:txBody>
          <a:bodyPr wrap="square" rtlCol="0">
            <a:spAutoFit/>
          </a:bodyPr>
          <a:lstStyle/>
          <a:p>
            <a:r>
              <a:rPr lang="en-US" dirty="0" smtClean="0"/>
              <a:t>The work of fungi is to break down fallen trees like these so they do not remain on the ground forever and take up useless room. </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Recycling: returning nutrients back to the Earth</a:t>
            </a:r>
            <a:endParaRPr lang="en-US" dirty="0"/>
          </a:p>
        </p:txBody>
      </p:sp>
      <p:sp>
        <p:nvSpPr>
          <p:cNvPr id="3" name="Content Placeholder 2"/>
          <p:cNvSpPr>
            <a:spLocks noGrp="1"/>
          </p:cNvSpPr>
          <p:nvPr>
            <p:ph idx="1"/>
          </p:nvPr>
        </p:nvSpPr>
        <p:spPr/>
        <p:txBody>
          <a:bodyPr/>
          <a:lstStyle/>
          <a:p>
            <a:r>
              <a:rPr lang="en-US" dirty="0" smtClean="0"/>
              <a:t>Because trees take up energy, if their dead matter is not recycled back into the ground for the other plants and organisms, the nutrients and energy that was once the tree will be lost. </a:t>
            </a:r>
            <a:endParaRPr lang="en-US" dirty="0"/>
          </a:p>
        </p:txBody>
      </p:sp>
      <p:pic>
        <p:nvPicPr>
          <p:cNvPr id="4" name="Picture 3" descr="images-1.jpeg"/>
          <p:cNvPicPr>
            <a:picLocks noChangeAspect="1"/>
          </p:cNvPicPr>
          <p:nvPr/>
        </p:nvPicPr>
        <p:blipFill>
          <a:blip r:embed="rId2"/>
          <a:stretch>
            <a:fillRect/>
          </a:stretch>
        </p:blipFill>
        <p:spPr>
          <a:xfrm>
            <a:off x="5562600" y="4267200"/>
            <a:ext cx="3289300" cy="24638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Location of Fungi</a:t>
            </a:r>
            <a:endParaRPr lang="en-US" dirty="0"/>
          </a:p>
        </p:txBody>
      </p:sp>
      <p:sp>
        <p:nvSpPr>
          <p:cNvPr id="3" name="Content Placeholder 2"/>
          <p:cNvSpPr>
            <a:spLocks noGrp="1"/>
          </p:cNvSpPr>
          <p:nvPr>
            <p:ph idx="1"/>
          </p:nvPr>
        </p:nvSpPr>
        <p:spPr/>
        <p:txBody>
          <a:bodyPr/>
          <a:lstStyle/>
          <a:p>
            <a:r>
              <a:rPr lang="en-US" dirty="0" smtClean="0"/>
              <a:t>Fungi are found in almost any area on earth. Their spores are found in almost every environment. </a:t>
            </a:r>
          </a:p>
          <a:p>
            <a:r>
              <a:rPr lang="en-US" dirty="0" smtClean="0"/>
              <a:t>Once a fungi occupies new ground, the mycelium becomes almost permanent and will remain for many years. </a:t>
            </a:r>
            <a:endParaRPr lang="en-US" dirty="0"/>
          </a:p>
        </p:txBody>
      </p:sp>
      <p:pic>
        <p:nvPicPr>
          <p:cNvPr id="4" name="Picture 3" descr="images-4.jpeg"/>
          <p:cNvPicPr>
            <a:picLocks noChangeAspect="1"/>
          </p:cNvPicPr>
          <p:nvPr/>
        </p:nvPicPr>
        <p:blipFill>
          <a:blip r:embed="rId2"/>
          <a:stretch>
            <a:fillRect/>
          </a:stretch>
        </p:blipFill>
        <p:spPr>
          <a:xfrm>
            <a:off x="6019800" y="4343400"/>
            <a:ext cx="2324100" cy="2324100"/>
          </a:xfrm>
          <a:prstGeom prst="rect">
            <a:avLst/>
          </a:prstGeom>
        </p:spPr>
      </p:pic>
      <p:sp>
        <p:nvSpPr>
          <p:cNvPr id="5" name="TextBox 4"/>
          <p:cNvSpPr txBox="1"/>
          <p:nvPr/>
        </p:nvSpPr>
        <p:spPr>
          <a:xfrm>
            <a:off x="1295400" y="5334000"/>
            <a:ext cx="3886200" cy="646331"/>
          </a:xfrm>
          <a:prstGeom prst="rect">
            <a:avLst/>
          </a:prstGeom>
          <a:noFill/>
        </p:spPr>
        <p:txBody>
          <a:bodyPr wrap="square" rtlCol="0">
            <a:spAutoFit/>
          </a:bodyPr>
          <a:lstStyle/>
          <a:p>
            <a:r>
              <a:rPr lang="en-US" dirty="0" smtClean="0"/>
              <a:t>“I cant see with a mushroom on my head!” </a:t>
            </a:r>
            <a:r>
              <a:rPr lang="en-US" dirty="0" smtClean="0">
                <a:sym typeface="Wingdings"/>
              </a:rPr>
              <a:t></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Fairy Rings! </a:t>
            </a:r>
            <a:endParaRPr lang="en-US" dirty="0"/>
          </a:p>
        </p:txBody>
      </p:sp>
      <p:sp>
        <p:nvSpPr>
          <p:cNvPr id="3" name="Content Placeholder 2"/>
          <p:cNvSpPr>
            <a:spLocks noGrp="1"/>
          </p:cNvSpPr>
          <p:nvPr>
            <p:ph idx="1"/>
          </p:nvPr>
        </p:nvSpPr>
        <p:spPr/>
        <p:txBody>
          <a:bodyPr/>
          <a:lstStyle/>
          <a:p>
            <a:r>
              <a:rPr lang="en-US" dirty="0" smtClean="0"/>
              <a:t>When available nutrients near the center of the mycelium become depleted, new mushrooms will sprout from the edges of the mycelium, which eventually form… a FAIRY RING. </a:t>
            </a:r>
          </a:p>
          <a:p>
            <a:pPr>
              <a:buNone/>
            </a:pPr>
            <a:endParaRPr lang="en-US" dirty="0"/>
          </a:p>
        </p:txBody>
      </p:sp>
      <p:pic>
        <p:nvPicPr>
          <p:cNvPr id="4" name="Picture 3" descr="images-2.jpeg"/>
          <p:cNvPicPr>
            <a:picLocks noChangeAspect="1"/>
          </p:cNvPicPr>
          <p:nvPr/>
        </p:nvPicPr>
        <p:blipFill>
          <a:blip r:embed="rId2"/>
          <a:stretch>
            <a:fillRect/>
          </a:stretch>
        </p:blipFill>
        <p:spPr>
          <a:xfrm>
            <a:off x="4038600" y="3657600"/>
            <a:ext cx="4001416" cy="2997200"/>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Spore Dispersal </a:t>
            </a:r>
            <a:endParaRPr lang="en-US" dirty="0"/>
          </a:p>
        </p:txBody>
      </p:sp>
      <p:sp>
        <p:nvSpPr>
          <p:cNvPr id="3" name="Content Placeholder 2"/>
          <p:cNvSpPr>
            <a:spLocks noGrp="1"/>
          </p:cNvSpPr>
          <p:nvPr>
            <p:ph idx="1"/>
          </p:nvPr>
        </p:nvSpPr>
        <p:spPr/>
        <p:txBody>
          <a:bodyPr/>
          <a:lstStyle/>
          <a:p>
            <a:r>
              <a:rPr lang="en-US" dirty="0" smtClean="0"/>
              <a:t>Most fungi produce dry, light spores that will be carried around by the wind. </a:t>
            </a:r>
            <a:endParaRPr lang="en-US" dirty="0"/>
          </a:p>
        </p:txBody>
      </p:sp>
      <p:pic>
        <p:nvPicPr>
          <p:cNvPr id="4" name="Picture 3" descr="Unknown"/>
          <p:cNvPicPr>
            <a:picLocks noChangeAspect="1"/>
          </p:cNvPicPr>
          <p:nvPr/>
        </p:nvPicPr>
        <p:blipFill>
          <a:blip r:embed="rId2"/>
          <a:stretch>
            <a:fillRect/>
          </a:stretch>
        </p:blipFill>
        <p:spPr>
          <a:xfrm>
            <a:off x="0" y="2885918"/>
            <a:ext cx="4781550" cy="3240245"/>
          </a:xfrm>
          <a:prstGeom prst="rect">
            <a:avLst/>
          </a:prstGeom>
        </p:spPr>
      </p:pic>
      <p:sp>
        <p:nvSpPr>
          <p:cNvPr id="6" name="TextBox 5"/>
          <p:cNvSpPr txBox="1"/>
          <p:nvPr/>
        </p:nvSpPr>
        <p:spPr>
          <a:xfrm>
            <a:off x="5257800" y="3048000"/>
            <a:ext cx="3429000" cy="923330"/>
          </a:xfrm>
          <a:prstGeom prst="rect">
            <a:avLst/>
          </a:prstGeom>
          <a:noFill/>
        </p:spPr>
        <p:txBody>
          <a:bodyPr wrap="square" rtlCol="0">
            <a:spAutoFit/>
          </a:bodyPr>
          <a:lstStyle/>
          <a:p>
            <a:r>
              <a:rPr lang="en-US" dirty="0" smtClean="0"/>
              <a:t>If you poke a hole in the puffball… it will look like this</a:t>
            </a:r>
          </a:p>
          <a:p>
            <a:r>
              <a:rPr lang="en-US" dirty="0" smtClean="0">
                <a:sym typeface="Wingdings"/>
              </a:rPr>
              <a:t></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Spore Placement</a:t>
            </a:r>
            <a:endParaRPr lang="en-US" dirty="0"/>
          </a:p>
        </p:txBody>
      </p:sp>
      <p:sp>
        <p:nvSpPr>
          <p:cNvPr id="3" name="Content Placeholder 2"/>
          <p:cNvSpPr>
            <a:spLocks noGrp="1"/>
          </p:cNvSpPr>
          <p:nvPr>
            <p:ph idx="1"/>
          </p:nvPr>
        </p:nvSpPr>
        <p:spPr/>
        <p:txBody>
          <a:bodyPr/>
          <a:lstStyle/>
          <a:p>
            <a:r>
              <a:rPr lang="en-US" dirty="0" smtClean="0"/>
              <a:t>It is important that spores land in the right places, with a good combination of temperature, moisture, and nutrients. </a:t>
            </a:r>
          </a:p>
          <a:p>
            <a:r>
              <a:rPr lang="en-US" dirty="0" smtClean="0"/>
              <a:t>Even with good conditions, the chances of a spore producing a mushroom is often one in a billion. </a:t>
            </a:r>
            <a:endParaRPr lang="en-US" dirty="0"/>
          </a:p>
        </p:txBody>
      </p:sp>
      <p:pic>
        <p:nvPicPr>
          <p:cNvPr id="4" name="Picture 3" descr="images-3.jpeg"/>
          <p:cNvPicPr>
            <a:picLocks noChangeAspect="1"/>
          </p:cNvPicPr>
          <p:nvPr/>
        </p:nvPicPr>
        <p:blipFill>
          <a:blip r:embed="rId2"/>
          <a:stretch>
            <a:fillRect/>
          </a:stretch>
        </p:blipFill>
        <p:spPr>
          <a:xfrm>
            <a:off x="4419600" y="4267200"/>
            <a:ext cx="2590800" cy="2590800"/>
          </a:xfrm>
          <a:prstGeom prst="rect">
            <a:avLst/>
          </a:prstGeom>
        </p:spPr>
      </p:pic>
    </p:spTree>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Inkwell">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Inkwell">
      <a:majorFont>
        <a:latin typeface="Goudy Old Style"/>
        <a:ea typeface=""/>
        <a:cs typeface=""/>
        <a:font script="Jpan" typeface="ＭＳ Ｐ明朝"/>
      </a:majorFont>
      <a:minorFont>
        <a:latin typeface="Goudy Old Style"/>
        <a:ea typeface=""/>
        <a:cs typeface=""/>
        <a:font script="Jpan" typeface="ＭＳ Ｐ明朝"/>
      </a:minorFont>
    </a:fontScheme>
    <a:fmtScheme name="Inkwell">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635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Inkwell.thmx</Template>
  <TotalTime>71</TotalTime>
  <Words>262</Words>
  <Application>Microsoft Macintosh PowerPoint</Application>
  <PresentationFormat>On-screen Show (4:3)</PresentationFormat>
  <Paragraphs>19</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Inkwell</vt:lpstr>
      <vt:lpstr>Ecological significance</vt:lpstr>
      <vt:lpstr>The main role fungi play in the environment is to decompose and recycle living material.     </vt:lpstr>
      <vt:lpstr>Recycling: returning nutrients back to the Earth</vt:lpstr>
      <vt:lpstr>The Location of Fungi</vt:lpstr>
      <vt:lpstr>Fairy Rings! </vt:lpstr>
      <vt:lpstr>Spore Dispersal </vt:lpstr>
      <vt:lpstr>Spore Placement</vt:lpstr>
    </vt:vector>
  </TitlesOfParts>
  <Company>University of Toronto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Ecological significance</dc:title>
  <dc:creator>apple</dc:creator>
  <cp:lastModifiedBy>Theresa Kwan</cp:lastModifiedBy>
  <cp:revision>14</cp:revision>
  <dcterms:created xsi:type="dcterms:W3CDTF">2012-11-29T22:20:54Z</dcterms:created>
  <dcterms:modified xsi:type="dcterms:W3CDTF">2012-11-29T23:03:52Z</dcterms:modified>
</cp:coreProperties>
</file>